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75" r:id="rId3"/>
    <p:sldId id="285" r:id="rId4"/>
    <p:sldId id="258" r:id="rId5"/>
    <p:sldId id="276" r:id="rId6"/>
    <p:sldId id="277" r:id="rId7"/>
    <p:sldId id="278" r:id="rId8"/>
    <p:sldId id="279" r:id="rId9"/>
    <p:sldId id="270" r:id="rId10"/>
    <p:sldId id="267" r:id="rId11"/>
    <p:sldId id="268" r:id="rId12"/>
    <p:sldId id="266" r:id="rId13"/>
    <p:sldId id="281" r:id="rId14"/>
    <p:sldId id="282" r:id="rId15"/>
    <p:sldId id="283" r:id="rId16"/>
    <p:sldId id="28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9" autoAdjust="0"/>
    <p:restoredTop sz="94660"/>
  </p:normalViewPr>
  <p:slideViewPr>
    <p:cSldViewPr snapToGrid="0">
      <p:cViewPr varScale="1">
        <p:scale>
          <a:sx n="70" d="100"/>
          <a:sy n="70" d="100"/>
        </p:scale>
        <p:origin x="3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065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479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42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786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139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922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660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616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77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775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001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207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87504"/>
          </a:xfrm>
        </p:spPr>
        <p:txBody>
          <a:bodyPr>
            <a:normAutofit/>
          </a:bodyPr>
          <a:lstStyle/>
          <a:p>
            <a:pPr lvl="0" algn="ctr">
              <a:spcBef>
                <a:spcPts val="1000"/>
              </a:spcBef>
            </a:pPr>
            <a:r>
              <a:rPr lang="en-US" sz="7200" b="1" dirty="0">
                <a:solidFill>
                  <a:schemeClr val="tx2">
                    <a:lumMod val="75000"/>
                  </a:schemeClr>
                </a:solidFill>
                <a:latin typeface="Calibri" panose="020F0502020204030204"/>
              </a:rPr>
              <a:t>CV GENERATOR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173" y="2352629"/>
            <a:ext cx="6039653" cy="3577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797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B1395C1E-2648-4FFC-AC7C-2C17083518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1C7379FE-10D6-4FEA-BEA3-5E2034A44C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90FB7BFA-EBDD-467C-B253-EFA7005041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23A9D773-2FA9-4E93-A01A-AEECF93EB4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94E884E-CFA2-4B31-8157-DA73B88463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3655E855-74FA-4AD3-B859-2488383A9D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2E91CD00-2EAB-4689-A44A-C4687605E1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="" xmlns:a16="http://schemas.microsoft.com/office/drawing/2014/main" id="{CE4E23EB-7D1F-4223-8BC1-FB83F69F2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="" xmlns:a16="http://schemas.microsoft.com/office/drawing/2014/main" id="{B2698634-69E1-4F09-BCF7-366A5A5C4F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="" xmlns:a16="http://schemas.microsoft.com/office/drawing/2014/main" id="{3675C6A3-66C2-4CB7-AC7E-F274B7277E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62E5A367-0F56-4156-A2AE-FAD07299AC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E1AAEB5E-C547-4C88-B0D8-F24BE79FD1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EB74DCE7-E922-457A-88B0-4299A3DA687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1C7A2F-8191-4377-B9E9-10968F628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2254" y="518306"/>
            <a:ext cx="8445357" cy="8835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UI</a:t>
            </a:r>
            <a:r>
              <a:rPr lang="en-US" sz="5400" b="1" dirty="0">
                <a:latin typeface="+mn-lt"/>
              </a:rPr>
              <a:t> </a:t>
            </a:r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DESIGN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137" y="2056985"/>
            <a:ext cx="4973513" cy="3780900"/>
          </a:xfrm>
        </p:spPr>
      </p:pic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047B410D-C384-4834-95F7-EFE768C439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755" y="2056985"/>
            <a:ext cx="4804451" cy="37809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71596" y="1319013"/>
            <a:ext cx="7948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     Login                                                      Sign UP                                     </a:t>
            </a:r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93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B1395C1E-2648-4FFC-AC7C-2C17083518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1C7379FE-10D6-4FEA-BEA3-5E2034A44C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90FB7BFA-EBDD-467C-B253-EFA7005041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23A9D773-2FA9-4E93-A01A-AEECF93EB4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94E884E-CFA2-4B31-8157-DA73B88463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3655E855-74FA-4AD3-B859-2488383A9D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2E91CD00-2EAB-4689-A44A-C4687605E1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="" xmlns:a16="http://schemas.microsoft.com/office/drawing/2014/main" id="{CE4E23EB-7D1F-4223-8BC1-FB83F69F2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="" xmlns:a16="http://schemas.microsoft.com/office/drawing/2014/main" id="{B2698634-69E1-4F09-BCF7-366A5A5C4F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="" xmlns:a16="http://schemas.microsoft.com/office/drawing/2014/main" id="{3675C6A3-66C2-4CB7-AC7E-F274B7277E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62E5A367-0F56-4156-A2AE-FAD07299AC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E1AAEB5E-C547-4C88-B0D8-F24BE79FD1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EB74DCE7-E922-457A-88B0-4299A3DA687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1C7A2F-8191-4377-B9E9-10968F62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714" y="302996"/>
            <a:ext cx="9144000" cy="9647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UI</a:t>
            </a:r>
            <a:r>
              <a:rPr lang="en-US" sz="5400" b="1" dirty="0">
                <a:latin typeface="+mn-lt"/>
              </a:rPr>
              <a:t> </a:t>
            </a:r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09604" y="1036761"/>
            <a:ext cx="7446602" cy="56570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Template</a:t>
            </a:r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969" y="1669798"/>
            <a:ext cx="3424237" cy="4983163"/>
          </a:xfrm>
        </p:spPr>
      </p:pic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047B410D-C384-4834-95F7-EFE768C439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604" y="1669869"/>
            <a:ext cx="3507193" cy="498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6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B1395C1E-2648-4FFC-AC7C-2C17083518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1C7379FE-10D6-4FEA-BEA3-5E2034A44C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90FB7BFA-EBDD-467C-B253-EFA7005041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23A9D773-2FA9-4E93-A01A-AEECF93EB4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94E884E-CFA2-4B31-8157-DA73B88463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3655E855-74FA-4AD3-B859-2488383A9D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2E91CD00-2EAB-4689-A44A-C4687605E1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="" xmlns:a16="http://schemas.microsoft.com/office/drawing/2014/main" id="{CE4E23EB-7D1F-4223-8BC1-FB83F69F2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="" xmlns:a16="http://schemas.microsoft.com/office/drawing/2014/main" id="{B2698634-69E1-4F09-BCF7-366A5A5C4F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="" xmlns:a16="http://schemas.microsoft.com/office/drawing/2014/main" id="{3675C6A3-66C2-4CB7-AC7E-F274B7277E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62E5A367-0F56-4156-A2AE-FAD07299AC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E1AAEB5E-C547-4C88-B0D8-F24BE79FD1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EB74DCE7-E922-457A-88B0-4299A3DA687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1C7A2F-8191-4377-B9E9-10968F628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766" y="339008"/>
            <a:ext cx="10093219" cy="78748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UI</a:t>
            </a:r>
            <a:r>
              <a:rPr lang="en-US" b="1" dirty="0">
                <a:latin typeface="+mn-lt"/>
              </a:rPr>
              <a:t>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DESIGN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8766" y="1281861"/>
            <a:ext cx="10093219" cy="550408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           Dashboard                     Visual Editor                     Basic Editor</a:t>
            </a:r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3" name="Content Placeholder 32" descr="A close up of text on a whiteboard&#10;&#10;Description automatically generated">
            <a:extLst>
              <a:ext uri="{FF2B5EF4-FFF2-40B4-BE49-F238E27FC236}">
                <a16:creationId xmlns="" xmlns:a16="http://schemas.microsoft.com/office/drawing/2014/main" id="{A4F435B4-3FF5-4748-8D46-E0CA14F8E7C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5"/>
          <a:stretch>
            <a:fillRect/>
          </a:stretch>
        </p:blipFill>
        <p:spPr>
          <a:xfrm>
            <a:off x="1158767" y="1835452"/>
            <a:ext cx="3355806" cy="4835279"/>
          </a:xfrm>
        </p:spPr>
      </p:pic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047B410D-C384-4834-95F7-EFE768C439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close up of text on a whiteboard&#10;&#10;Description automatically generated">
            <a:extLst>
              <a:ext uri="{FF2B5EF4-FFF2-40B4-BE49-F238E27FC236}">
                <a16:creationId xmlns="" xmlns:a16="http://schemas.microsoft.com/office/drawing/2014/main" id="{5AB697DE-90A6-4613-87E0-B4DD6A40FC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1824" y="1834986"/>
            <a:ext cx="3255952" cy="48040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26921" y="1834986"/>
            <a:ext cx="3225064" cy="480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20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B1395C1E-2648-4FFC-AC7C-2C17083518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1C7379FE-10D6-4FEA-BEA3-5E2034A44C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90FB7BFA-EBDD-467C-B253-EFA7005041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23A9D773-2FA9-4E93-A01A-AEECF93EB4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94E884E-CFA2-4B31-8157-DA73B88463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3655E855-74FA-4AD3-B859-2488383A9D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2E91CD00-2EAB-4689-A44A-C4687605E1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="" xmlns:a16="http://schemas.microsoft.com/office/drawing/2014/main" id="{CE4E23EB-7D1F-4223-8BC1-FB83F69F2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="" xmlns:a16="http://schemas.microsoft.com/office/drawing/2014/main" id="{B2698634-69E1-4F09-BCF7-366A5A5C4F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="" xmlns:a16="http://schemas.microsoft.com/office/drawing/2014/main" id="{3675C6A3-66C2-4CB7-AC7E-F274B7277E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62E5A367-0F56-4156-A2AE-FAD07299AC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E1AAEB5E-C547-4C88-B0D8-F24BE79FD1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EB74DCE7-E922-457A-88B0-4299A3DA687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1C7A2F-8191-4377-B9E9-10968F628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452" y="269293"/>
            <a:ext cx="8445357" cy="82617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UI</a:t>
            </a:r>
            <a:r>
              <a:rPr lang="en-US" sz="5400" b="1" dirty="0">
                <a:latin typeface="+mn-lt"/>
              </a:rPr>
              <a:t> </a:t>
            </a:r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DESIGN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047B410D-C384-4834-95F7-EFE768C439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355654" y="1639047"/>
            <a:ext cx="7478557" cy="50826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55654" y="1095468"/>
            <a:ext cx="74785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 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Personal Information                      Education</a:t>
            </a:r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702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B1395C1E-2648-4FFC-AC7C-2C17083518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1C7379FE-10D6-4FEA-BEA3-5E2034A44C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90FB7BFA-EBDD-467C-B253-EFA7005041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23A9D773-2FA9-4E93-A01A-AEECF93EB4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94E884E-CFA2-4B31-8157-DA73B88463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3655E855-74FA-4AD3-B859-2488383A9D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2E91CD00-2EAB-4689-A44A-C4687605E1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="" xmlns:a16="http://schemas.microsoft.com/office/drawing/2014/main" id="{CE4E23EB-7D1F-4223-8BC1-FB83F69F2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="" xmlns:a16="http://schemas.microsoft.com/office/drawing/2014/main" id="{B2698634-69E1-4F09-BCF7-366A5A5C4F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="" xmlns:a16="http://schemas.microsoft.com/office/drawing/2014/main" id="{3675C6A3-66C2-4CB7-AC7E-F274B7277E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62E5A367-0F56-4156-A2AE-FAD07299AC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E1AAEB5E-C547-4C88-B0D8-F24BE79FD1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EB74DCE7-E922-457A-88B0-4299A3DA687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1C7A2F-8191-4377-B9E9-10968F628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2251" y="256762"/>
            <a:ext cx="8445357" cy="8835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b="1" dirty="0">
                <a:solidFill>
                  <a:srgbClr val="44546A">
                    <a:lumMod val="75000"/>
                  </a:srgbClr>
                </a:solidFill>
                <a:latin typeface="Calibri" panose="020F0502020204030204"/>
              </a:rPr>
              <a:t>UI</a:t>
            </a:r>
            <a:r>
              <a:rPr lang="en-US" sz="5400" b="1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5400" b="1" dirty="0">
                <a:solidFill>
                  <a:srgbClr val="44546A">
                    <a:lumMod val="75000"/>
                  </a:srgbClr>
                </a:solidFill>
                <a:latin typeface="Calibri" panose="020F0502020204030204"/>
              </a:rPr>
              <a:t>DESIGN</a:t>
            </a:r>
            <a:endParaRPr lang="en-US" sz="4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047B410D-C384-4834-95F7-EFE768C439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435969" y="1643537"/>
            <a:ext cx="7317923" cy="50870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96697" y="1052601"/>
            <a:ext cx="6337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Work Experience                                Languages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29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B1395C1E-2648-4FFC-AC7C-2C17083518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1C7379FE-10D6-4FEA-BEA3-5E2034A44C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90FB7BFA-EBDD-467C-B253-EFA7005041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23A9D773-2FA9-4E93-A01A-AEECF93EB4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94E884E-CFA2-4B31-8157-DA73B88463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3655E855-74FA-4AD3-B859-2488383A9D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2E91CD00-2EAB-4689-A44A-C4687605E1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="" xmlns:a16="http://schemas.microsoft.com/office/drawing/2014/main" id="{CE4E23EB-7D1F-4223-8BC1-FB83F69F2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="" xmlns:a16="http://schemas.microsoft.com/office/drawing/2014/main" id="{B2698634-69E1-4F09-BCF7-366A5A5C4F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="" xmlns:a16="http://schemas.microsoft.com/office/drawing/2014/main" id="{3675C6A3-66C2-4CB7-AC7E-F274B7277E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62E5A367-0F56-4156-A2AE-FAD07299AC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E1AAEB5E-C547-4C88-B0D8-F24BE79FD1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EB74DCE7-E922-457A-88B0-4299A3DA687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1C7A2F-8191-4377-B9E9-10968F628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452" y="288370"/>
            <a:ext cx="8445357" cy="8835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b="1" dirty="0">
                <a:solidFill>
                  <a:srgbClr val="44546A">
                    <a:lumMod val="75000"/>
                  </a:srgbClr>
                </a:solidFill>
                <a:latin typeface="Calibri" panose="020F0502020204030204"/>
              </a:rPr>
              <a:t>UI</a:t>
            </a:r>
            <a:r>
              <a:rPr lang="en-US" sz="5400" b="1" dirty="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5400" b="1" dirty="0">
                <a:solidFill>
                  <a:srgbClr val="44546A">
                    <a:lumMod val="75000"/>
                  </a:srgbClr>
                </a:solidFill>
                <a:latin typeface="Calibri" panose="020F0502020204030204"/>
              </a:rPr>
              <a:t>DESIGN</a:t>
            </a:r>
            <a:endParaRPr lang="en-US" sz="4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047B410D-C384-4834-95F7-EFE768C439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162384" y="1997075"/>
            <a:ext cx="9942677" cy="47019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39912" y="1084743"/>
            <a:ext cx="958762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             </a:t>
            </a:r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Skills                         Software Skills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                Section name edit </a:t>
            </a: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                                                                                                      &amp; Add Sections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750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B1395C1E-2648-4FFC-AC7C-2C17083518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1C7379FE-10D6-4FEA-BEA3-5E2034A44C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90FB7BFA-EBDD-467C-B253-EFA7005041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23A9D773-2FA9-4E93-A01A-AEECF93EB4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94E884E-CFA2-4B31-8157-DA73B88463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3655E855-74FA-4AD3-B859-2488383A9D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2E91CD00-2EAB-4689-A44A-C4687605E1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="" xmlns:a16="http://schemas.microsoft.com/office/drawing/2014/main" id="{CE4E23EB-7D1F-4223-8BC1-FB83F69F2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="" xmlns:a16="http://schemas.microsoft.com/office/drawing/2014/main" id="{B2698634-69E1-4F09-BCF7-366A5A5C4F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="" xmlns:a16="http://schemas.microsoft.com/office/drawing/2014/main" id="{3675C6A3-66C2-4CB7-AC7E-F274B7277E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62E5A367-0F56-4156-A2AE-FAD07299AC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E1AAEB5E-C547-4C88-B0D8-F24BE79FD1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EB74DCE7-E922-457A-88B0-4299A3DA687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1C7A2F-8191-4377-B9E9-10968F628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733" y="2390115"/>
            <a:ext cx="10515600" cy="241727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8000" b="1" dirty="0" smtClean="0">
                <a:solidFill>
                  <a:srgbClr val="44546A">
                    <a:lumMod val="75000"/>
                  </a:srgbClr>
                </a:solidFill>
                <a:latin typeface="Calibri" panose="020F0502020204030204"/>
              </a:rPr>
              <a:t>THANK </a:t>
            </a:r>
            <a:br>
              <a:rPr lang="en-US" sz="8000" b="1" dirty="0" smtClean="0">
                <a:solidFill>
                  <a:srgbClr val="44546A">
                    <a:lumMod val="75000"/>
                  </a:srgbClr>
                </a:solidFill>
                <a:latin typeface="Calibri" panose="020F0502020204030204"/>
              </a:rPr>
            </a:br>
            <a:r>
              <a:rPr lang="en-US" sz="8000" b="1" dirty="0" smtClean="0">
                <a:solidFill>
                  <a:srgbClr val="44546A">
                    <a:lumMod val="75000"/>
                  </a:srgbClr>
                </a:solidFill>
                <a:latin typeface="Calibri" panose="020F0502020204030204"/>
              </a:rPr>
              <a:t>YOU</a:t>
            </a:r>
            <a:endParaRPr lang="en-US" sz="72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047B410D-C384-4834-95F7-EFE768C439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83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45A187-F666-4CEF-8ADE-14BBA4361E5B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51849" y="1167363"/>
            <a:ext cx="7469109" cy="4300930"/>
          </a:xfrm>
        </p:spPr>
        <p:txBody>
          <a:bodyPr>
            <a:noAutofit/>
          </a:bodyPr>
          <a:lstStyle/>
          <a:p>
            <a:pPr algn="ctr"/>
            <a:r>
              <a:rPr lang="en-US" sz="7200" dirty="0" smtClean="0"/>
              <a:t>PRESENTED BY</a:t>
            </a:r>
            <a:r>
              <a:rPr lang="en-US" sz="2500" dirty="0"/>
              <a:t/>
            </a:r>
            <a:br>
              <a:rPr lang="en-US" sz="2500" dirty="0"/>
            </a:br>
            <a:r>
              <a:rPr lang="en-US" sz="2500" dirty="0" smtClean="0"/>
              <a:t/>
            </a:r>
            <a:br>
              <a:rPr lang="en-US" sz="2500" dirty="0" smtClean="0"/>
            </a:br>
            <a:r>
              <a:rPr lang="en-US" sz="2500" dirty="0" smtClean="0"/>
              <a:t/>
            </a:r>
            <a:br>
              <a:rPr lang="en-US" sz="2500" dirty="0" smtClean="0"/>
            </a:br>
            <a:r>
              <a:rPr lang="en-US" sz="2500" dirty="0"/>
              <a:t/>
            </a:r>
            <a:br>
              <a:rPr lang="en-US" sz="2500" dirty="0"/>
            </a:br>
            <a:r>
              <a:rPr lang="en-US" sz="3200" dirty="0"/>
              <a:t>Zahin </a:t>
            </a:r>
            <a:r>
              <a:rPr lang="en-US" sz="3200" dirty="0" err="1"/>
              <a:t>Raidah</a:t>
            </a:r>
            <a:r>
              <a:rPr lang="en-US" sz="3200" dirty="0"/>
              <a:t> </a:t>
            </a:r>
            <a:r>
              <a:rPr lang="en-US" sz="3200" dirty="0" err="1" smtClean="0"/>
              <a:t>Maisha</a:t>
            </a:r>
            <a:r>
              <a:rPr lang="en-US" sz="3200" dirty="0" smtClean="0"/>
              <a:t> (170042032)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err="1"/>
              <a:t>Nafisa</a:t>
            </a:r>
            <a:r>
              <a:rPr lang="en-US" sz="3200" dirty="0"/>
              <a:t> </a:t>
            </a:r>
            <a:r>
              <a:rPr lang="en-US" sz="3200" dirty="0" err="1" smtClean="0"/>
              <a:t>Mehjabin</a:t>
            </a:r>
            <a:r>
              <a:rPr lang="en-US" sz="3200" dirty="0" smtClean="0"/>
              <a:t> (170042033)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err="1"/>
              <a:t>Khandaker</a:t>
            </a:r>
            <a:r>
              <a:rPr lang="en-US" sz="3200" dirty="0"/>
              <a:t> </a:t>
            </a:r>
            <a:r>
              <a:rPr lang="en-US" sz="3200" dirty="0" err="1"/>
              <a:t>Rifah</a:t>
            </a:r>
            <a:r>
              <a:rPr lang="en-US" sz="3200" dirty="0"/>
              <a:t> </a:t>
            </a:r>
            <a:r>
              <a:rPr lang="en-US" sz="3200" dirty="0" err="1" smtClean="0"/>
              <a:t>Tasnia</a:t>
            </a:r>
            <a:r>
              <a:rPr lang="en-US" sz="3200" dirty="0" smtClean="0"/>
              <a:t> (170042042)</a:t>
            </a:r>
            <a:endParaRPr lang="en-US" sz="2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678" y="5075245"/>
            <a:ext cx="2323026" cy="1375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411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="" xmlns:a16="http://schemas.microsoft.com/office/drawing/2014/main" id="{624A1565-B7E1-4C59-84A2-5831F11608D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3B8B134C-47B2-49B8-B810-2931B20EA76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1550BD34-8417-42DB-BEA7-96B1E415622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EE04A24D-ECF7-4024-BAC2-981BA69CF65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F1C3D135-9831-45A9-8FBE-2A2548C87BC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F8375ABF-52E0-4C78-B2CF-0A949D7D887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1354B78-864B-4E4E-8009-861C88455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2947" y="893408"/>
            <a:ext cx="4292973" cy="1077229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WHAT IS A CV GENERATOR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?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F85B2E6-95AB-4E81-99AA-DEF28E324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2947" y="2076924"/>
            <a:ext cx="4094052" cy="443251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000" b="1" dirty="0"/>
              <a:t>Curriculum vitae</a:t>
            </a:r>
            <a:r>
              <a:rPr lang="en-US" sz="2000" dirty="0"/>
              <a:t> (</a:t>
            </a:r>
            <a:r>
              <a:rPr lang="en-US" sz="2000" b="1" dirty="0"/>
              <a:t>CV</a:t>
            </a:r>
            <a:r>
              <a:rPr lang="en-US" sz="2000" dirty="0"/>
              <a:t>) </a:t>
            </a:r>
            <a:r>
              <a:rPr lang="en-US" sz="2000" dirty="0" smtClean="0"/>
              <a:t>is</a:t>
            </a:r>
            <a:r>
              <a:rPr lang="en-US" sz="2000" dirty="0" smtClean="0"/>
              <a:t> </a:t>
            </a:r>
            <a:r>
              <a:rPr lang="en-US" sz="2000" dirty="0"/>
              <a:t>a written overview of a person's experience and other qualifications. In some countries, a </a:t>
            </a:r>
            <a:r>
              <a:rPr lang="en-US" sz="2000" b="1" dirty="0"/>
              <a:t>CV</a:t>
            </a:r>
            <a:r>
              <a:rPr lang="en-US" sz="2000" dirty="0"/>
              <a:t> is typically the first item that a potential employer encounters regarding the job seeker and is typically used to screen applicants, often followed by an interview. </a:t>
            </a:r>
            <a:r>
              <a:rPr lang="en-US" sz="2000" b="1" dirty="0"/>
              <a:t>CV Generator </a:t>
            </a:r>
            <a:r>
              <a:rPr lang="en-US" sz="2000" dirty="0"/>
              <a:t>is a web-based application program that creates and processes a CV for the user.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3D901B3C-6BA1-4175-9507-82BCCF7314A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560169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pic>
        <p:nvPicPr>
          <p:cNvPr id="5" name="Graphic 4" descr="Help">
            <a:extLst>
              <a:ext uri="{FF2B5EF4-FFF2-40B4-BE49-F238E27FC236}">
                <a16:creationId xmlns="" xmlns:a16="http://schemas.microsoft.com/office/drawing/2014/main" id="{C2F00E17-0BB2-4586-9E24-898F853CAD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751768" y="1432023"/>
            <a:ext cx="3994617" cy="3994617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34BB1BDF-EAFF-49B6-ABF3-7F9B3201C9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11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="" xmlns:a16="http://schemas.microsoft.com/office/drawing/2014/main" id="{E0E1FDE7-FF27-4EA8-BDD8-6E14E65042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265E3C3D-BC5C-4C1B-8183-E1793AF43B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079F0E45-4770-4B45-B3C2-C393CA45A9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0A3D6952-FC72-4FDF-BE5A-9C8849DAB1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E87763AB-1437-444E-AB30-0CC227948B9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E9CB6E92-5053-4509-B7C9-B647A786A4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ED9A24-AC0E-4D11-BBBA-77D82135D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7778" y="1196895"/>
            <a:ext cx="4808256" cy="1077229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WHY DO WE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n-lt"/>
              </a:rPr>
              <a:t/>
            </a:r>
            <a:b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n-lt"/>
              </a:rPr>
            </a:b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n-lt"/>
              </a:rPr>
              <a:t>NEED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IT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n-lt"/>
              </a:rPr>
              <a:t>?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797A65D4-A9AC-4312-BF32-DBD151058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7021" y="2275483"/>
            <a:ext cx="5700726" cy="3752107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Professional CV </a:t>
            </a:r>
            <a:endParaRPr lang="en-US" dirty="0"/>
          </a:p>
          <a:p>
            <a:r>
              <a:rPr lang="en-US" dirty="0" smtClean="0"/>
              <a:t>Not </a:t>
            </a:r>
            <a:r>
              <a:rPr lang="en-US" dirty="0"/>
              <a:t>missing important details</a:t>
            </a:r>
          </a:p>
          <a:p>
            <a:r>
              <a:rPr lang="en-US" dirty="0"/>
              <a:t>Elegant presentation of </a:t>
            </a:r>
            <a:r>
              <a:rPr lang="en-US" dirty="0" smtClean="0"/>
              <a:t>CV</a:t>
            </a:r>
            <a:endParaRPr lang="en-US" dirty="0"/>
          </a:p>
          <a:p>
            <a:r>
              <a:rPr lang="en-US" dirty="0" smtClean="0"/>
              <a:t>Saving time</a:t>
            </a:r>
            <a:endParaRPr lang="en-US" dirty="0"/>
          </a:p>
        </p:txBody>
      </p:sp>
      <p:pic>
        <p:nvPicPr>
          <p:cNvPr id="8" name="Content Placeholder 4" descr="Teacher">
            <a:extLst>
              <a:ext uri="{FF2B5EF4-FFF2-40B4-BE49-F238E27FC236}">
                <a16:creationId xmlns="" xmlns:a16="http://schemas.microsoft.com/office/drawing/2014/main" id="{ED29A98E-D85E-4BBC-BC3C-62F10D850A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5401" y="2105202"/>
            <a:ext cx="3732877" cy="3781046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040D67C5-81E4-4B8E-A656-B797B53F72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8539" y="910320"/>
            <a:ext cx="487722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79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="" xmlns:a16="http://schemas.microsoft.com/office/drawing/2014/main" id="{E0E1FDE7-FF27-4EA8-BDD8-6E14E65042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265E3C3D-BC5C-4C1B-8183-E1793AF43B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079F0E45-4770-4B45-B3C2-C393CA45A9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0A3D6952-FC72-4FDF-BE5A-9C8849DAB1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E87763AB-1437-444E-AB30-0CC227948B9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E9CB6E92-5053-4509-B7C9-B647A786A4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ED9A24-AC0E-4D11-BBBA-77D82135D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0632" y="971039"/>
            <a:ext cx="4808256" cy="1077229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n-lt"/>
              </a:rPr>
              <a:t>FEATURES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797A65D4-A9AC-4312-BF32-DBD151058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6907" y="2048269"/>
            <a:ext cx="8483097" cy="43093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Current Goal :</a:t>
            </a:r>
          </a:p>
          <a:p>
            <a:r>
              <a:rPr lang="en-US" sz="2400" dirty="0" smtClean="0"/>
              <a:t>Several </a:t>
            </a:r>
            <a:r>
              <a:rPr lang="en-US" sz="2400" dirty="0"/>
              <a:t>t</a:t>
            </a:r>
            <a:r>
              <a:rPr lang="en-US" sz="2400" dirty="0" smtClean="0"/>
              <a:t>emplates to choose from</a:t>
            </a:r>
          </a:p>
          <a:p>
            <a:r>
              <a:rPr lang="en-US" sz="2400" dirty="0" smtClean="0"/>
              <a:t>A preset pattern, where entering input is easy</a:t>
            </a:r>
          </a:p>
          <a:p>
            <a:r>
              <a:rPr lang="en-US" sz="2400" dirty="0" smtClean="0"/>
              <a:t>User-friendly UI design</a:t>
            </a:r>
          </a:p>
          <a:p>
            <a:r>
              <a:rPr lang="en-US" sz="2400" dirty="0" smtClean="0"/>
              <a:t>Download option in multiple formats (Word, PDF)</a:t>
            </a:r>
          </a:p>
          <a:p>
            <a:r>
              <a:rPr lang="en-US" sz="2400" dirty="0" smtClean="0"/>
              <a:t>Information stored </a:t>
            </a:r>
            <a:r>
              <a:rPr lang="en-US" sz="2400" dirty="0" smtClean="0"/>
              <a:t>safely </a:t>
            </a:r>
            <a:endParaRPr lang="en-US" sz="2400" dirty="0" smtClean="0"/>
          </a:p>
          <a:p>
            <a:r>
              <a:rPr lang="en-US" sz="2400" dirty="0" smtClean="0"/>
              <a:t>Generate Cover letter along with CV</a:t>
            </a:r>
          </a:p>
          <a:p>
            <a:r>
              <a:rPr lang="en-US" sz="2400" dirty="0" smtClean="0"/>
              <a:t>Sections </a:t>
            </a:r>
            <a:r>
              <a:rPr lang="en-US" sz="2400" dirty="0" smtClean="0"/>
              <a:t>can be edited, added, deleted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040D67C5-81E4-4B8E-A656-B797B53F72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5705" y="968321"/>
            <a:ext cx="487722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059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="" xmlns:a16="http://schemas.microsoft.com/office/drawing/2014/main" id="{E0E1FDE7-FF27-4EA8-BDD8-6E14E65042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265E3C3D-BC5C-4C1B-8183-E1793AF43B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079F0E45-4770-4B45-B3C2-C393CA45A9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0A3D6952-FC72-4FDF-BE5A-9C8849DAB1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E87763AB-1437-444E-AB30-0CC227948B9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E9CB6E92-5053-4509-B7C9-B647A786A4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ED9A24-AC0E-4D11-BBBA-77D82135D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0632" y="971039"/>
            <a:ext cx="4808256" cy="1077229"/>
          </a:xfrm>
        </p:spPr>
        <p:txBody>
          <a:bodyPr>
            <a:normAutofit/>
          </a:bodyPr>
          <a:lstStyle/>
          <a:p>
            <a:pPr algn="l"/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n-lt"/>
              </a:rPr>
              <a:t>FEATURES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797A65D4-A9AC-4312-BF32-DBD151058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0632" y="2168107"/>
            <a:ext cx="6276952" cy="39835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Future Goals :</a:t>
            </a:r>
            <a:endParaRPr lang="en-US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400" dirty="0" smtClean="0"/>
              <a:t>Increasing the number of templates</a:t>
            </a:r>
          </a:p>
          <a:p>
            <a:r>
              <a:rPr lang="en-US" sz="2400" dirty="0" smtClean="0"/>
              <a:t>In future, the user will be able to create his/her own </a:t>
            </a:r>
            <a:r>
              <a:rPr lang="en-US" sz="2400" dirty="0" smtClean="0"/>
              <a:t>template</a:t>
            </a:r>
          </a:p>
          <a:p>
            <a:r>
              <a:rPr lang="en-US" sz="2400" dirty="0"/>
              <a:t>Multiple CV </a:t>
            </a:r>
            <a:r>
              <a:rPr lang="en-US" sz="2400" dirty="0" smtClean="0"/>
              <a:t>and Cover letters can </a:t>
            </a:r>
            <a:r>
              <a:rPr lang="en-US" sz="2400" dirty="0"/>
              <a:t>be generated by one </a:t>
            </a:r>
            <a:r>
              <a:rPr lang="en-US" sz="2400" dirty="0" smtClean="0"/>
              <a:t>account</a:t>
            </a:r>
            <a:endParaRPr lang="en-US" sz="2400" dirty="0" smtClean="0"/>
          </a:p>
          <a:p>
            <a:r>
              <a:rPr lang="en-US" sz="2400" dirty="0" smtClean="0"/>
              <a:t>Rate and review option for users</a:t>
            </a:r>
          </a:p>
          <a:p>
            <a:r>
              <a:rPr lang="en-US" sz="2400" dirty="0" smtClean="0"/>
              <a:t>Keep track </a:t>
            </a:r>
            <a:r>
              <a:rPr lang="en-US" sz="2400" dirty="0" smtClean="0"/>
              <a:t>of </a:t>
            </a:r>
            <a:r>
              <a:rPr lang="en-US" sz="2400" dirty="0" smtClean="0"/>
              <a:t>CVs </a:t>
            </a:r>
            <a:r>
              <a:rPr lang="en-US" sz="2400" dirty="0" smtClean="0"/>
              <a:t>and </a:t>
            </a:r>
            <a:r>
              <a:rPr lang="en-US" sz="2400" dirty="0" smtClean="0"/>
              <a:t>efficiency rates</a:t>
            </a:r>
          </a:p>
          <a:p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040D67C5-81E4-4B8E-A656-B797B53F72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7598" y="970639"/>
            <a:ext cx="487722" cy="4938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3226" y="3383268"/>
            <a:ext cx="2196666" cy="219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="" xmlns:a16="http://schemas.microsoft.com/office/drawing/2014/main" id="{E0E1FDE7-FF27-4EA8-BDD8-6E14E65042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265E3C3D-BC5C-4C1B-8183-E1793AF43B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079F0E45-4770-4B45-B3C2-C393CA45A9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0A3D6952-FC72-4FDF-BE5A-9C8849DAB1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E87763AB-1437-444E-AB30-0CC227948B9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E9CB6E92-5053-4509-B7C9-B647A786A4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ED9A24-AC0E-4D11-BBBA-77D82135D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500" y="1178321"/>
            <a:ext cx="6657198" cy="1077229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n-lt"/>
              </a:rPr>
              <a:t>PROGRAMMING LANGUAGES AND SOFTWARES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797A65D4-A9AC-4312-BF32-DBD151058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1408" y="2991381"/>
            <a:ext cx="8294564" cy="2980440"/>
          </a:xfrm>
        </p:spPr>
        <p:txBody>
          <a:bodyPr>
            <a:normAutofit/>
          </a:bodyPr>
          <a:lstStyle/>
          <a:p>
            <a:r>
              <a:rPr lang="en-US" dirty="0" smtClean="0"/>
              <a:t>Programming Language : PHP</a:t>
            </a:r>
          </a:p>
          <a:p>
            <a:r>
              <a:rPr lang="en-US" dirty="0" smtClean="0"/>
              <a:t>Web designing Language : HTML, CSS, JavaScript</a:t>
            </a:r>
          </a:p>
          <a:p>
            <a:r>
              <a:rPr lang="en-US" dirty="0" smtClean="0"/>
              <a:t>Database Management System : MySQL</a:t>
            </a:r>
          </a:p>
          <a:p>
            <a:r>
              <a:rPr lang="en-US" dirty="0" smtClean="0"/>
              <a:t>Database Hosting : </a:t>
            </a:r>
            <a:r>
              <a:rPr lang="en-US" dirty="0" err="1" smtClean="0"/>
              <a:t>Xampp</a:t>
            </a:r>
            <a:endParaRPr lang="en-US" dirty="0" smtClean="0"/>
          </a:p>
        </p:txBody>
      </p:sp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040D67C5-81E4-4B8E-A656-B797B53F72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3902" y="936653"/>
            <a:ext cx="487722" cy="4938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280" y="4286954"/>
            <a:ext cx="2896630" cy="230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8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="" xmlns:a16="http://schemas.microsoft.com/office/drawing/2014/main" id="{E0E1FDE7-FF27-4EA8-BDD8-6E14E65042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265E3C3D-BC5C-4C1B-8183-E1793AF43B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079F0E45-4770-4B45-B3C2-C393CA45A9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0A3D6952-FC72-4FDF-BE5A-9C8849DAB1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E87763AB-1437-444E-AB30-0CC227948B9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E9CB6E92-5053-4509-B7C9-B647A786A4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ED9A24-AC0E-4D11-BBBA-77D82135D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4284" y="1055865"/>
            <a:ext cx="6657198" cy="1077229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+mn-lt"/>
              </a:rPr>
              <a:t>TIMELINE</a:t>
            </a:r>
            <a:endParaRPr lang="en-US" b="1" dirty="0">
              <a:solidFill>
                <a:schemeClr val="tx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797A65D4-A9AC-4312-BF32-DBD1510585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329" y="2439574"/>
            <a:ext cx="8294564" cy="3713772"/>
          </a:xfrm>
        </p:spPr>
        <p:txBody>
          <a:bodyPr>
            <a:normAutofit/>
          </a:bodyPr>
          <a:lstStyle/>
          <a:p>
            <a:r>
              <a:rPr lang="en-US" dirty="0" smtClean="0"/>
              <a:t>DECEMBER – JANUARY : Team formation and Idea Development</a:t>
            </a:r>
          </a:p>
          <a:p>
            <a:r>
              <a:rPr lang="en-US" dirty="0" smtClean="0"/>
              <a:t>JANUARY - FEBRUARY : User Interface Design and Schema Design                            </a:t>
            </a:r>
          </a:p>
          <a:p>
            <a:r>
              <a:rPr lang="en-US" dirty="0" smtClean="0"/>
              <a:t>FEBRUARY – MARCH : Web page design</a:t>
            </a:r>
          </a:p>
          <a:p>
            <a:r>
              <a:rPr lang="en-US" dirty="0" smtClean="0"/>
              <a:t>MARCH – APRIL : </a:t>
            </a:r>
            <a:r>
              <a:rPr lang="en-US" dirty="0"/>
              <a:t>D</a:t>
            </a:r>
            <a:r>
              <a:rPr lang="en-US" dirty="0" smtClean="0"/>
              <a:t>atabase management and linking database with our web page</a:t>
            </a:r>
            <a:endParaRPr lang="en-US" dirty="0" smtClean="0"/>
          </a:p>
          <a:p>
            <a:r>
              <a:rPr lang="en-US" dirty="0" smtClean="0"/>
              <a:t>APRIL – MAY : Development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040D67C5-81E4-4B8E-A656-B797B53F72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2329" y="1055865"/>
            <a:ext cx="487722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64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B1395C1E-2648-4FFC-AC7C-2C17083518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1C7379FE-10D6-4FEA-BEA3-5E2034A44C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90FB7BFA-EBDD-467C-B253-EFA70050418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23A9D773-2FA9-4E93-A01A-AEECF93EB4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94E884E-CFA2-4B31-8157-DA73B88463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3655E855-74FA-4AD3-B859-2488383A9D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2E91CD00-2EAB-4689-A44A-C4687605E1D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8" name="Rectangle 47">
            <a:extLst>
              <a:ext uri="{FF2B5EF4-FFF2-40B4-BE49-F238E27FC236}">
                <a16:creationId xmlns="" xmlns:a16="http://schemas.microsoft.com/office/drawing/2014/main" id="{CE4E23EB-7D1F-4223-8BC1-FB83F69F2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>
            <a:extLst>
              <a:ext uri="{FF2B5EF4-FFF2-40B4-BE49-F238E27FC236}">
                <a16:creationId xmlns="" xmlns:a16="http://schemas.microsoft.com/office/drawing/2014/main" id="{B2698634-69E1-4F09-BCF7-366A5A5C4F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="" xmlns:a16="http://schemas.microsoft.com/office/drawing/2014/main" id="{3675C6A3-66C2-4CB7-AC7E-F274B7277EE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62E5A367-0F56-4156-A2AE-FAD07299AC0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E1AAEB5E-C547-4C88-B0D8-F24BE79FD1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EB74DCE7-E922-457A-88B0-4299A3DA687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B1C7A2F-8191-4377-B9E9-10968F6285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714" y="468277"/>
            <a:ext cx="9144000" cy="15123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UI</a:t>
            </a:r>
            <a:r>
              <a:rPr lang="en-US" sz="5400" b="1" dirty="0">
                <a:latin typeface="+mn-lt"/>
              </a:rPr>
              <a:t> </a:t>
            </a:r>
            <a:r>
              <a:rPr lang="en-US" sz="54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DESIGN</a:t>
            </a:r>
          </a:p>
        </p:txBody>
      </p:sp>
      <p:sp>
        <p:nvSpPr>
          <p:cNvPr id="10" name="Subtitle 9"/>
          <p:cNvSpPr>
            <a:spLocks noGrp="1"/>
          </p:cNvSpPr>
          <p:nvPr>
            <p:ph type="subTitle" idx="1"/>
          </p:nvPr>
        </p:nvSpPr>
        <p:spPr>
          <a:xfrm>
            <a:off x="1162544" y="1508167"/>
            <a:ext cx="10070339" cy="494244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accent6">
                    <a:lumMod val="75000"/>
                  </a:schemeClr>
                </a:solidFill>
              </a:rPr>
              <a:t>Homepage</a:t>
            </a:r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544" y="2286105"/>
            <a:ext cx="4967288" cy="3573462"/>
          </a:xfrm>
        </p:spPr>
      </p:pic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047B410D-C384-4834-95F7-EFE768C4394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069" y="2286848"/>
            <a:ext cx="4944814" cy="357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6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345</TotalTime>
  <Words>246</Words>
  <Application>Microsoft Office PowerPoint</Application>
  <PresentationFormat>Widescreen</PresentationFormat>
  <Paragraphs>63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 Unicode MS</vt:lpstr>
      <vt:lpstr>Arial</vt:lpstr>
      <vt:lpstr>Calibri</vt:lpstr>
      <vt:lpstr>Calibri Light</vt:lpstr>
      <vt:lpstr>MS Shell Dlg 2</vt:lpstr>
      <vt:lpstr>Wingdings 3</vt:lpstr>
      <vt:lpstr>Office Theme</vt:lpstr>
      <vt:lpstr>CV GENERATOR</vt:lpstr>
      <vt:lpstr>PRESENTED BY    Zahin Raidah Maisha (170042032) Nafisa Mehjabin (170042033) Khandaker Rifah Tasnia (170042042)</vt:lpstr>
      <vt:lpstr>WHAT IS A CV GENERATOR?</vt:lpstr>
      <vt:lpstr>WHY DO WE  NEED IT?</vt:lpstr>
      <vt:lpstr>FEATURES</vt:lpstr>
      <vt:lpstr>FEATURES</vt:lpstr>
      <vt:lpstr>PROGRAMMING LANGUAGES AND SOFTWARES</vt:lpstr>
      <vt:lpstr>TIMELINE</vt:lpstr>
      <vt:lpstr>UI DESIGN</vt:lpstr>
      <vt:lpstr>UI DESIGN</vt:lpstr>
      <vt:lpstr>UI DESIGN</vt:lpstr>
      <vt:lpstr>UI DESIGN</vt:lpstr>
      <vt:lpstr>UI DESIGN</vt:lpstr>
      <vt:lpstr>UI DESIGN</vt:lpstr>
      <vt:lpstr>UI DESIGN</vt:lpstr>
      <vt:lpstr>THANK 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Presented By   Zahin Raidah Maisha, 170042032 Nafisa Mehjabin, 170042033 Khandaker Rifah Tasnia, 170042042</dc:title>
  <dc:creator>Zahin Maisha</dc:creator>
  <cp:lastModifiedBy>nmehjabin16@gmail.com</cp:lastModifiedBy>
  <cp:revision>45</cp:revision>
  <dcterms:created xsi:type="dcterms:W3CDTF">2019-02-10T20:31:42Z</dcterms:created>
  <dcterms:modified xsi:type="dcterms:W3CDTF">2019-02-13T07:19:09Z</dcterms:modified>
</cp:coreProperties>
</file>